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2"/>
    <p:sldMasterId id="2147483674" r:id="rId3"/>
  </p:sldMasterIdLst>
  <p:notesMasterIdLst>
    <p:notesMasterId r:id="rId10"/>
  </p:notesMasterIdLst>
  <p:handoutMasterIdLst>
    <p:handoutMasterId r:id="rId11"/>
  </p:handoutMasterIdLst>
  <p:sldIdLst>
    <p:sldId id="257" r:id="rId4"/>
    <p:sldId id="258" r:id="rId5"/>
    <p:sldId id="260" r:id="rId6"/>
    <p:sldId id="259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0" d="100"/>
          <a:sy n="70" d="100"/>
        </p:scale>
        <p:origin x="-3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D7119-8266-4898-B1EA-F5B521FE1714}" type="datetimeFigureOut">
              <a:rPr lang="en-US" smtClean="0"/>
              <a:pPr/>
              <a:t>1/13/2017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691CA-543F-4D84-82E0-6BEBE90089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00685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5808CB-A555-41AE-A369-0D7698FF9310}" type="datetimeFigureOut">
              <a:rPr lang="en-US" smtClean="0"/>
              <a:pPr/>
              <a:t>1/13/2017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BD964-ADA3-4B54-B88C-EE740755B8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9594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1/13/2017 9:41 AM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Корпорация Майкрософт (Microsoft Corporation), 2007. Все права защищены. Microsoft, Windows, Windows Vista и другие названия продуктов являются или могут являться зарегистрированными товарными знаками и/или товарными знаками в США и/или других странах.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Информация приведена в этом документе только в демонстрационных целях и не отражает точку зрения представителей корпорации Майкрософт на момент составления данной презентации.  Поскольку корпорация Майкрософт вынуждена учитывать меняющиеся рыночные условия, она не гарантирует точность информации, указанной после составления этой презентации, а также не берет на себя подобной обязанности.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КОРПОРАЦИЯ МАЙКРОСОФТ НЕ ДАЕТ НИКАКИХ ЯВНЫХ, ПОДРАЗУМЕВАЕМЫХ ИЛИ ЗАКРЕПЛЕННЫХ ЗАКОНОДАТЕЛЬСТВОМ ГАРАНТИЙ В ОТНОШЕНИИ СВЕДЕНИЙ ИЗ ЭТОЙ ПРЕЗЕНТАЦИИ.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1/13/2017 9:41 AM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 defTabSz="914400">
              <a:buNone/>
            </a:pP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Корпорация Майкрософт (Microsoft Corporation), 2007. Все права защищены. Microsoft, Windows, Windows Vista и другие названия продуктов являются или могут являться зарегистрированными товарными знаками и/или товарными знаками в США и/или других странах.</a:t>
            </a:r>
          </a:p>
          <a:p>
            <a:pPr algn="l" defTabSz="914400">
              <a:buNone/>
            </a:pP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Информация приведена в этом документе только в демонстрационных целях и не отражает точку зрения представителей корпорации Майкрософт на момент составления данной презентации.  Поскольку корпорация Майкрософт вынуждена учитывать меняющиеся рыночные условия, она не гарантирует точность информации, указанной после составления этой презентации, а также не берет на себя подобной обязанности.  </a:t>
            </a:r>
            <a:b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КОРПОРАЦИЯ МАЙКРОСОФТ НЕ ДАЕТ НИКАКИХ ЯВНЫХ, ПОДРАЗУМЕВАЕМЫХ ИЛИ ЗАКРЕПЛЕННЫХ ЗАКОНОДАТЕЛЬСТВОМ ГАРАНТИЙ В ОТНОШЕНИИ СВЕДЕНИЙ ИЗ ЭТОЙ ПРЕЗЕНТАЦИИ.</a:t>
            </a:r>
          </a:p>
          <a:p>
            <a:pPr algn="l" defTabSz="914400">
              <a:buNone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2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1/13/2017 9:41 AM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 defTabSz="914400">
              <a:buNone/>
            </a:pP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Корпорация Майкрософт (Microsoft Corporation), 2007. Все права защищены. Microsoft, Windows, Windows Vista и другие названия продуктов являются или могут являться зарегистрированными товарными знаками и/или товарными знаками в США и/или других странах.</a:t>
            </a:r>
          </a:p>
          <a:p>
            <a:pPr algn="l" defTabSz="914400">
              <a:buNone/>
            </a:pP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Информация приведена в этом документе только в демонстрационных целях и не отражает точку зрения представителей корпорации Майкрософт на момент составления данной презентации.  Поскольку корпорация Майкрософт вынуждена учитывать меняющиеся рыночные условия, она не гарантирует точность информации, указанной после составления этой презентации, а также не берет на себя подобной обязанности.  </a:t>
            </a:r>
            <a:b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КОРПОРАЦИЯ МАЙКРОСОФТ НЕ ДАЕТ НИКАКИХ ЯВНЫХ, ПОДРАЗУМЕВАЕМЫХ ИЛИ ЗАКРЕПЛЕННЫХ ЗАКОНОДАТЕЛЬСТВОМ ГАРАНТИЙ В ОТНОШЕНИИ СВЕДЕНИЙ ИЗ ЭТОЙ ПРЕЗЕНТАЦИИ.</a:t>
            </a:r>
          </a:p>
          <a:p>
            <a:pPr algn="l" defTabSz="914400">
              <a:buNone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3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4256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1/13/2017 9:41 AM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 defTabSz="914400">
              <a:buNone/>
            </a:pP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Корпорация Майкрософт (Microsoft Corporation), 2007. Все права защищены. Microsoft, Windows, Windows Vista и другие названия продуктов являются или могут являться зарегистрированными товарными знаками и/или товарными знаками в США и/или других странах.</a:t>
            </a:r>
          </a:p>
          <a:p>
            <a:pPr algn="l" defTabSz="914400">
              <a:buNone/>
            </a:pP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Информация приведена в этом документе только в демонстрационных целях и не отражает точку зрения представителей корпорации Майкрософт на момент составления данной презентации.  Поскольку корпорация Майкрософт вынуждена учитывать меняющиеся рыночные условия, она не гарантирует точность информации, указанной после составления этой презентации, а также не берет на себя подобной обязанности.  </a:t>
            </a:r>
            <a:b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КОРПОРАЦИЯ МАЙКРОСОФТ НЕ ДАЕТ НИКАКИХ ЯВНЫХ, ПОДРАЗУМЕВАЕМЫХ ИЛИ ЗАКРЕПЛЕННЫХ ЗАКОНОДАТЕЛЬСТВОМ ГАРАНТИЙ В ОТНОШЕНИИ СВЕДЕНИЙ ИЗ ЭТОЙ ПРЕЗЕНТАЦИИ.</a:t>
            </a:r>
          </a:p>
          <a:p>
            <a:pPr algn="l" defTabSz="914400">
              <a:buNone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4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1/13/2017 9:41 AM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 defTabSz="914400">
              <a:buNone/>
            </a:pP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Корпорация Майкрософт (Microsoft Corporation), 2007. Все права защищены. Microsoft, Windows, Windows Vista и другие названия продуктов являются или могут являться зарегистрированными товарными знаками и/или товарными знаками в США и/или других странах.</a:t>
            </a:r>
          </a:p>
          <a:p>
            <a:pPr algn="l" defTabSz="914400">
              <a:buNone/>
            </a:pP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Информация приведена в этом документе только в демонстрационных целях и не отражает точку зрения представителей корпорации Майкрософт на момент составления данной презентации.  Поскольку корпорация Майкрософт вынуждена учитывать меняющиеся рыночные условия, она не гарантирует точность информации, указанной после составления этой презентации, а также не берет на себя подобной обязанности.  </a:t>
            </a:r>
            <a:b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КОРПОРАЦИЯ МАЙКРОСОФТ НЕ ДАЕТ НИКАКИХ ЯВНЫХ, ПОДРАЗУМЕВАЕМЫХ ИЛИ ЗАКРЕПЛЕННЫХ ЗАКОНОДАТЕЛЬСТВОМ ГАРАНТИЙ В ОТНОШЕНИИ СВЕДЕНИЙ ИЗ ЭТОЙ ПРЕЗЕНТАЦИИ.</a:t>
            </a:r>
          </a:p>
          <a:p>
            <a:pPr algn="l" defTabSz="914400">
              <a:buNone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5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4563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1/13/2017 9:41 AM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 defTabSz="914400">
              <a:buNone/>
            </a:pP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Корпорация Майкрософт (Microsoft Corporation), 2007. Все права защищены. Microsoft, Windows, Windows Vista и другие названия продуктов являются или могут являться зарегистрированными товарными знаками и/или товарными знаками в США и/или других странах.</a:t>
            </a:r>
          </a:p>
          <a:p>
            <a:pPr algn="l" defTabSz="914400">
              <a:buNone/>
            </a:pP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Информация приведена в этом документе только в демонстрационных целях и не отражает точку зрения представителей корпорации Майкрософт на момент составления данной презентации.  Поскольку корпорация Майкрософт вынуждена учитывать меняющиеся рыночные условия, она не гарантирует точность информации, указанной после составления этой презентации, а также не берет на себя подобной обязанности.  </a:t>
            </a:r>
            <a:b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КОРПОРАЦИЯ МАЙКРОСОФТ НЕ ДАЕТ НИКАКИХ ЯВНЫХ, ПОДРАЗУМЕВАЕМЫХ ИЛИ ЗАКРЕПЛЕННЫХ ЗАКОНОДАТЕЛЬСТВОМ ГАРАНТИЙ В ОТНОШЕНИИ СВЕДЕНИЙ ИЗ ЭТОЙ ПРЕЗЕНТАЦИИ.</a:t>
            </a:r>
          </a:p>
          <a:p>
            <a:pPr algn="l" defTabSz="914400">
              <a:buNone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6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562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/>
              <a:t>Образец подзаголовка</a:t>
            </a:r>
          </a:p>
        </p:txBody>
      </p:sp>
      <p:pic>
        <p:nvPicPr>
          <p:cNvPr id="4" name="Picture 3" descr="Swirl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912118"/>
            <a:ext cx="9144000" cy="320268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олик, видео и прочие особые слайды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wirl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143000"/>
            <a:ext cx="9144000" cy="32026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/>
              <a:t>Образец подзаголовка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bg bwMode="lt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ролик, видео и прочие особые слайды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wirl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143000"/>
            <a:ext cx="9144000" cy="32026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/>
              <a:t>Образец подзаголовка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336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1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681913" cy="1523495"/>
          </a:xfrm>
        </p:spPr>
        <p:txBody>
          <a:bodyPr/>
          <a:lstStyle/>
          <a:p>
            <a:pPr algn="ctr" defTabSz="914400">
              <a:spcBef>
                <a:spcPts val="0"/>
              </a:spcBef>
            </a:pPr>
            <a:r>
              <a:rPr lang="uk-UA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Солоницівський</a:t>
            </a:r>
            <a:r>
              <a:rPr lang="uk-UA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  колегіум </a:t>
            </a:r>
            <a:endParaRPr lang="ru-RU" sz="5400" b="0" i="0" spc="-150" dirty="0"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Calibri"/>
              <a:ea typeface="+mn-ea"/>
              <a:cs typeface="Arial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39552" y="1625318"/>
            <a:ext cx="7681913" cy="461665"/>
          </a:xfrm>
        </p:spPr>
        <p:txBody>
          <a:bodyPr/>
          <a:lstStyle/>
          <a:p>
            <a:r>
              <a:rPr lang="ru-RU" dirty="0"/>
              <a:t>	   </a:t>
            </a:r>
            <a:r>
              <a:rPr lang="ru-RU" dirty="0"/>
              <a:t>У</a:t>
            </a:r>
            <a:r>
              <a:rPr lang="ru-RU" dirty="0" smtClean="0"/>
              <a:t>читель</a:t>
            </a:r>
            <a:endParaRPr lang="en-US" dirty="0"/>
          </a:p>
          <a:p>
            <a:endParaRPr lang="ru-RU" dirty="0"/>
          </a:p>
          <a:p>
            <a:pPr algn="just"/>
            <a:r>
              <a:rPr lang="ru-RU" dirty="0"/>
              <a:t>    </a:t>
            </a:r>
            <a:r>
              <a:rPr lang="ru-RU" dirty="0" err="1" smtClean="0"/>
              <a:t>початкових</a:t>
            </a:r>
            <a:r>
              <a:rPr lang="ru-RU" dirty="0" smtClean="0"/>
              <a:t> </a:t>
            </a:r>
            <a:r>
              <a:rPr lang="ru-RU" dirty="0"/>
              <a:t>к</a:t>
            </a:r>
            <a:r>
              <a:rPr lang="uk-UA" dirty="0" err="1"/>
              <a:t>ласів</a:t>
            </a:r>
            <a:endParaRPr lang="uk-UA" dirty="0"/>
          </a:p>
          <a:p>
            <a:pPr algn="just"/>
            <a:endParaRPr lang="uk-UA" dirty="0"/>
          </a:p>
          <a:p>
            <a:pPr algn="just"/>
            <a:r>
              <a:rPr lang="uk-UA" dirty="0"/>
              <a:t>Біда Олена </a:t>
            </a:r>
            <a:r>
              <a:rPr lang="ru-RU" dirty="0" err="1"/>
              <a:t>Григорівна</a:t>
            </a:r>
            <a:r>
              <a:rPr lang="ru-RU" dirty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1066" y="1556792"/>
            <a:ext cx="3853807" cy="5120952"/>
          </a:xfrm>
          <a:prstGeom prst="rect">
            <a:avLst/>
          </a:prstGeom>
        </p:spPr>
      </p:pic>
    </p:spTree>
  </p:cSld>
  <p:clrMapOvr>
    <a:masterClrMapping/>
  </p:clrMapOvr>
  <p:transition advTm="5618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1000" y="190431"/>
            <a:ext cx="8382000" cy="3323987"/>
          </a:xfrm>
        </p:spPr>
        <p:txBody>
          <a:bodyPr/>
          <a:lstStyle/>
          <a:p>
            <a:pPr algn="ctr"/>
            <a:r>
              <a:rPr lang="uk-UA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Тема, над якою  працюю:</a:t>
            </a:r>
            <a:br>
              <a:rPr lang="uk-UA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uk-UA" sz="4000" dirty="0">
                <a:solidFill>
                  <a:srgbClr val="FFFF99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« Нетрадиційні форми організації </a:t>
            </a:r>
            <a:r>
              <a:rPr lang="uk-UA" sz="4000" dirty="0" err="1">
                <a:solidFill>
                  <a:srgbClr val="FFFF99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навчально</a:t>
            </a:r>
            <a:r>
              <a:rPr lang="uk-UA" sz="4000" dirty="0">
                <a:solidFill>
                  <a:srgbClr val="FFFF99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 </a:t>
            </a:r>
            <a:r>
              <a:rPr lang="uk-UA" sz="4000" dirty="0" smtClean="0">
                <a:solidFill>
                  <a:srgbClr val="FFFF99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- виховного процесу</a:t>
            </a:r>
            <a:br>
              <a:rPr lang="uk-UA" sz="4000" dirty="0" smtClean="0">
                <a:solidFill>
                  <a:srgbClr val="FFFF99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</a:br>
            <a:r>
              <a:rPr lang="uk-UA" sz="4000" dirty="0" smtClean="0">
                <a:solidFill>
                  <a:srgbClr val="FFFF99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 </a:t>
            </a:r>
            <a:r>
              <a:rPr lang="uk-UA" sz="4000" dirty="0">
                <a:solidFill>
                  <a:srgbClr val="FFFF99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в початковій школі »</a:t>
            </a:r>
            <a:r>
              <a:rPr lang="uk-UA" sz="3600" dirty="0">
                <a:solidFill>
                  <a:srgbClr val="FFFF99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/>
            </a:r>
            <a:br>
              <a:rPr lang="uk-UA" sz="3600" dirty="0">
                <a:solidFill>
                  <a:srgbClr val="FFFF99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</a:br>
            <a:r>
              <a:rPr lang="uk-UA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uk-UA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3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251520" y="3305710"/>
            <a:ext cx="8382000" cy="3250121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spc="-15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cs typeface="Arial" charset="0"/>
              </a:rPr>
              <a:t>   </a:t>
            </a:r>
            <a:r>
              <a:rPr lang="ru-RU" sz="4800" spc="-15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cs typeface="Arial" charset="0"/>
              </a:rPr>
              <a:t>Педагогічне</a:t>
            </a:r>
            <a:r>
              <a:rPr lang="ru-RU" sz="4800" spc="-15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cs typeface="Arial" charset="0"/>
              </a:rPr>
              <a:t> кредо:</a:t>
            </a:r>
          </a:p>
          <a:p>
            <a:pPr marL="914400" lvl="2" indent="0" algn="ctr">
              <a:buNone/>
            </a:pPr>
            <a:r>
              <a:rPr lang="uk-UA" sz="4000" dirty="0">
                <a:solidFill>
                  <a:srgbClr val="FFFF99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« Щоб дати іскру світла учням,</a:t>
            </a:r>
          </a:p>
          <a:p>
            <a:pPr marL="914400" lvl="2" indent="0" algn="ctr">
              <a:buNone/>
            </a:pPr>
            <a:r>
              <a:rPr lang="uk-UA" sz="4000" dirty="0">
                <a:solidFill>
                  <a:srgbClr val="FFFF99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 учитель повинен ввібрати в себе сонце »</a:t>
            </a:r>
          </a:p>
          <a:p>
            <a:pPr lvl="2" algn="ctr"/>
            <a:endParaRPr lang="ru-RU" sz="4000" dirty="0"/>
          </a:p>
        </p:txBody>
      </p:sp>
    </p:spTree>
  </p:cSld>
  <p:clrMapOvr>
    <a:masterClrMapping/>
  </p:clrMapOvr>
  <p:transition advTm="8502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46990" y="548680"/>
            <a:ext cx="8382000" cy="498598"/>
          </a:xfrm>
        </p:spPr>
        <p:txBody>
          <a:bodyPr/>
          <a:lstStyle/>
          <a:p>
            <a:pPr algn="ctr"/>
            <a:r>
              <a:rPr lang="uk-UA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Загальні   відомості</a:t>
            </a:r>
            <a:endParaRPr lang="ru-RU" sz="3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 flipH="1">
            <a:off x="8728990" y="4337757"/>
            <a:ext cx="45719" cy="45719"/>
          </a:xfrm>
        </p:spPr>
        <p:txBody>
          <a:bodyPr/>
          <a:lstStyle/>
          <a:p>
            <a:pPr lvl="2" algn="ctr"/>
            <a:endParaRPr lang="ru-RU" sz="40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59758269"/>
              </p:ext>
            </p:extLst>
          </p:nvPr>
        </p:nvGraphicFramePr>
        <p:xfrm>
          <a:off x="899592" y="1340768"/>
          <a:ext cx="6720408" cy="5309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2162">
                  <a:extLst>
                    <a:ext uri="{9D8B030D-6E8A-4147-A177-3AD203B41FA5}">
                      <a16:colId xmlns:a16="http://schemas.microsoft.com/office/drawing/2014/main" xmlns="" val="2777374277"/>
                    </a:ext>
                  </a:extLst>
                </a:gridCol>
                <a:gridCol w="3398246">
                  <a:extLst>
                    <a:ext uri="{9D8B030D-6E8A-4147-A177-3AD203B41FA5}">
                      <a16:colId xmlns:a16="http://schemas.microsoft.com/office/drawing/2014/main" xmlns="" val="1086421322"/>
                    </a:ext>
                  </a:extLst>
                </a:gridCol>
              </a:tblGrid>
              <a:tr h="1282086">
                <a:tc>
                  <a:txBody>
                    <a:bodyPr/>
                    <a:lstStyle/>
                    <a:p>
                      <a:pPr marL="0" algn="l" defTabSz="914363" rtl="0" eaLnBrk="1" latinLnBrk="0" hangingPunct="1"/>
                      <a:r>
                        <a:rPr lang="uk-UA" sz="2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Прізвище</a:t>
                      </a:r>
                    </a:p>
                    <a:p>
                      <a:pPr marL="0" algn="l" defTabSz="914363" rtl="0" eaLnBrk="1" latinLnBrk="0" hangingPunct="1"/>
                      <a:r>
                        <a:rPr lang="uk-UA" sz="2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Ім'я</a:t>
                      </a:r>
                    </a:p>
                    <a:p>
                      <a:pPr marL="0" algn="l" defTabSz="914363" rtl="0" eaLnBrk="1" latinLnBrk="0" hangingPunct="1"/>
                      <a:r>
                        <a:rPr lang="uk-UA" sz="2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батькові</a:t>
                      </a:r>
                      <a:endParaRPr lang="ru-RU" sz="24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363" rtl="0" eaLnBrk="1" latinLnBrk="0" hangingPunct="1"/>
                      <a:r>
                        <a:rPr lang="uk-UA" sz="2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Біда</a:t>
                      </a:r>
                    </a:p>
                    <a:p>
                      <a:pPr marL="0" algn="l" defTabSz="914363" rtl="0" eaLnBrk="1" latinLnBrk="0" hangingPunct="1"/>
                      <a:r>
                        <a:rPr lang="uk-UA" sz="2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Олена</a:t>
                      </a:r>
                    </a:p>
                    <a:p>
                      <a:pPr marL="0" algn="l" defTabSz="914363" rtl="0" eaLnBrk="1" latinLnBrk="0" hangingPunct="1"/>
                      <a:r>
                        <a:rPr lang="uk-UA" sz="2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Григорівна</a:t>
                      </a:r>
                      <a:endParaRPr lang="ru-RU" sz="24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79440183"/>
                  </a:ext>
                </a:extLst>
              </a:tr>
              <a:tr h="1282086">
                <a:tc>
                  <a:txBody>
                    <a:bodyPr/>
                    <a:lstStyle/>
                    <a:p>
                      <a:endParaRPr lang="uk-UA" dirty="0"/>
                    </a:p>
                    <a:p>
                      <a:r>
                        <a:rPr lang="uk-UA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  <a:r>
                        <a:rPr lang="uk-UA" sz="2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народження 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  <a:p>
                      <a:pPr marL="0" algn="l" defTabSz="914363" rtl="0" eaLnBrk="1" latinLnBrk="0" hangingPunct="1"/>
                      <a:r>
                        <a:rPr lang="uk-UA" sz="2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20.04.1973 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92810559"/>
                  </a:ext>
                </a:extLst>
              </a:tr>
              <a:tr h="1282086">
                <a:tc>
                  <a:txBody>
                    <a:bodyPr/>
                    <a:lstStyle/>
                    <a:p>
                      <a:pPr marL="0" algn="l" defTabSz="914363" rtl="0" eaLnBrk="1" latinLnBrk="0" hangingPunct="1"/>
                      <a:endParaRPr lang="uk-UA" sz="18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l" defTabSz="914363" rtl="0" eaLnBrk="1" latinLnBrk="0" hangingPunct="1"/>
                      <a:r>
                        <a:rPr lang="uk-UA" sz="20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Освіта, що закінчили, № диплома, дата видачі, спеціальність за дипломом</a:t>
                      </a:r>
                      <a:endParaRPr lang="ru-RU" sz="20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363" rtl="0" eaLnBrk="1" latinLnBrk="0" hangingPunct="1"/>
                      <a:r>
                        <a:rPr lang="uk-UA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Харківський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державний </a:t>
                      </a:r>
                      <a:r>
                        <a:rPr lang="uk-UA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едагогічний </a:t>
                      </a:r>
                      <a:r>
                        <a:rPr lang="uk-UA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університет </a:t>
                      </a:r>
                      <a:endParaRPr lang="uk-UA" sz="1800" b="1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l" defTabSz="914363" rtl="0" eaLnBrk="1" latinLnBrk="0" hangingPunct="1"/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ім. </a:t>
                      </a:r>
                      <a:r>
                        <a:rPr lang="uk-UA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 С. Сковороди. КБ 005059 </a:t>
                      </a:r>
                    </a:p>
                    <a:p>
                      <a:pPr marL="0" algn="l" defTabSz="914363" rtl="0" eaLnBrk="1" latinLnBrk="0" hangingPunct="1"/>
                      <a:r>
                        <a:rPr lang="uk-UA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червня</a:t>
                      </a:r>
                      <a:r>
                        <a:rPr lang="uk-UA" sz="1800" b="1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1994 р. Вчитель початкових класів .</a:t>
                      </a:r>
                      <a:endParaRPr lang="ru-RU" sz="18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3793529"/>
                  </a:ext>
                </a:extLst>
              </a:tr>
              <a:tr h="1282086">
                <a:tc>
                  <a:txBody>
                    <a:bodyPr/>
                    <a:lstStyle/>
                    <a:p>
                      <a:pPr marL="0" algn="l" defTabSz="914363" rtl="0" eaLnBrk="1" latinLnBrk="0" hangingPunct="1"/>
                      <a:r>
                        <a:rPr lang="uk-UA" sz="20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Загальний виробничий  стаж</a:t>
                      </a:r>
                    </a:p>
                    <a:p>
                      <a:pPr marL="0" algn="l" defTabSz="914363" rtl="0" eaLnBrk="1" latinLnBrk="0" hangingPunct="1"/>
                      <a:r>
                        <a:rPr lang="uk-UA" sz="20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Педагогічний стаж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363" rtl="0" eaLnBrk="1" latinLnBrk="0" hangingPunct="1"/>
                      <a:r>
                        <a:rPr lang="uk-UA" sz="20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років</a:t>
                      </a:r>
                    </a:p>
                    <a:p>
                      <a:pPr marL="0" algn="l" defTabSz="914363" rtl="0" eaLnBrk="1" latinLnBrk="0" hangingPunct="1"/>
                      <a:endParaRPr lang="uk-UA" sz="20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3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років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43721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31927774"/>
      </p:ext>
    </p:extLst>
  </p:cSld>
  <p:clrMapOvr>
    <a:masterClrMapping/>
  </p:clrMapOvr>
  <p:transition advTm="8502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382000" cy="5877272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</a:t>
            </a:r>
            <a:r>
              <a:rPr lang="uk-UA" sz="36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ідкритий</a:t>
            </a:r>
            <a:r>
              <a:rPr lang="uk-UA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урок </a:t>
            </a:r>
            <a:br>
              <a:rPr lang="uk-UA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uk-UA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uk-UA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2384" y="1052736"/>
            <a:ext cx="7596336" cy="5697252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382000" cy="5877272"/>
          </a:xfrm>
        </p:spPr>
        <p:txBody>
          <a:bodyPr>
            <a:normAutofit/>
          </a:bodyPr>
          <a:lstStyle/>
          <a:p>
            <a:pPr algn="ctr"/>
            <a:r>
              <a:rPr lang="uk-UA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Виховні заходи</a:t>
            </a:r>
            <a:br>
              <a:rPr lang="uk-UA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uk-UA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uk-UA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1437" y="1159328"/>
            <a:ext cx="7598230" cy="569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82625"/>
      </p:ext>
    </p:extLst>
  </p:cSld>
  <p:clrMapOvr>
    <a:masterClrMapping/>
  </p:clrMapOvr>
  <p:transition advClick="0" advTm="5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382000" cy="5877272"/>
          </a:xfrm>
        </p:spPr>
        <p:txBody>
          <a:bodyPr>
            <a:normAutofit/>
          </a:bodyPr>
          <a:lstStyle/>
          <a:p>
            <a:pPr algn="ctr"/>
            <a:r>
              <a:rPr lang="uk-UA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uk-UA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uk-UA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uk-UA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9029399"/>
      </p:ext>
    </p:extLst>
  </p:cSld>
  <p:clrMapOvr>
    <a:masterClrMapping/>
  </p:clrMapOvr>
  <p:transition advClick="0" advTm="5000">
    <p:fade/>
  </p:transition>
</p:sld>
</file>

<file path=ppt/theme/theme1.xml><?xml version="1.0" encoding="utf-8"?>
<a:theme xmlns:a="http://schemas.openxmlformats.org/drawingml/2006/main" name="Blue Segoe 4-3 template-template_April-17-2007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1469121-656B-4F26-9082-91D6158FEF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Образцы слайдов презентации (оформление с синими разводами)</Template>
  <TotalTime>105</TotalTime>
  <Words>655</Words>
  <Application>Microsoft Office PowerPoint</Application>
  <PresentationFormat>Экран (4:3)</PresentationFormat>
  <Paragraphs>58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Blue Segoe 4-3 template-template_April-17-2007</vt:lpstr>
      <vt:lpstr>Белый текст и шрифт Courier для слайдов с кодом</vt:lpstr>
      <vt:lpstr>Солоницівський   колегіум </vt:lpstr>
      <vt:lpstr>Тема, над якою  працюю: « Нетрадиційні форми організації навчально - виховного процесу  в початковій школі »  </vt:lpstr>
      <vt:lpstr>Загальні   відомості</vt:lpstr>
      <vt:lpstr>Відкритий урок   </vt:lpstr>
      <vt:lpstr>Виховні заходи  </vt:lpstr>
      <vt:lpstr>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Солоницівський колегіум Дергачівської районної ради Харківської області</dc:title>
  <dc:creator>hom H</dc:creator>
  <cp:keywords/>
  <cp:lastModifiedBy>M</cp:lastModifiedBy>
  <cp:revision>12</cp:revision>
  <dcterms:created xsi:type="dcterms:W3CDTF">2016-04-24T17:12:44Z</dcterms:created>
  <dcterms:modified xsi:type="dcterms:W3CDTF">2017-01-13T07:44:30Z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TC102867169990</vt:lpwstr>
  </property>
</Properties>
</file>